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handoutMasterIdLst>
    <p:handoutMasterId r:id="rId12"/>
  </p:handoutMasterIdLst>
  <p:sldIdLst>
    <p:sldId id="256" r:id="rId2"/>
    <p:sldId id="281" r:id="rId3"/>
    <p:sldId id="294" r:id="rId4"/>
    <p:sldId id="296" r:id="rId5"/>
    <p:sldId id="295" r:id="rId6"/>
    <p:sldId id="297" r:id="rId7"/>
    <p:sldId id="290" r:id="rId8"/>
    <p:sldId id="298" r:id="rId9"/>
    <p:sldId id="292" r:id="rId10"/>
  </p:sldIdLst>
  <p:sldSz cx="9144000" cy="6858000" type="screen4x3"/>
  <p:notesSz cx="7102475" cy="9388475"/>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423" autoAdjust="0"/>
    <p:restoredTop sz="94434" autoAdjust="0"/>
  </p:normalViewPr>
  <p:slideViewPr>
    <p:cSldViewPr>
      <p:cViewPr varScale="1">
        <p:scale>
          <a:sx n="88" d="100"/>
          <a:sy n="88" d="100"/>
        </p:scale>
        <p:origin x="1392"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05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4023092" y="0"/>
            <a:ext cx="3077739" cy="469050"/>
          </a:xfrm>
          <a:prstGeom prst="rect">
            <a:avLst/>
          </a:prstGeom>
        </p:spPr>
        <p:txBody>
          <a:bodyPr vert="horz" lIns="91440" tIns="45720" rIns="91440" bIns="45720" rtlCol="0"/>
          <a:lstStyle>
            <a:lvl1pPr algn="r">
              <a:defRPr sz="1200"/>
            </a:lvl1pPr>
          </a:lstStyle>
          <a:p>
            <a:fld id="{BC822FFE-2E2C-4B65-8F9E-E0AE152AC4B8}" type="datetimeFigureOut">
              <a:rPr lang="en-AU" smtClean="0"/>
              <a:pPr/>
              <a:t>26/11/2016</a:t>
            </a:fld>
            <a:endParaRPr lang="en-AU"/>
          </a:p>
        </p:txBody>
      </p:sp>
      <p:sp>
        <p:nvSpPr>
          <p:cNvPr id="4" name="Footer Placeholder 3"/>
          <p:cNvSpPr>
            <a:spLocks noGrp="1"/>
          </p:cNvSpPr>
          <p:nvPr>
            <p:ph type="ftr" sz="quarter" idx="2"/>
          </p:nvPr>
        </p:nvSpPr>
        <p:spPr>
          <a:xfrm>
            <a:off x="0" y="8917930"/>
            <a:ext cx="3077739" cy="469049"/>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4023092" y="8917930"/>
            <a:ext cx="3077739" cy="469049"/>
          </a:xfrm>
          <a:prstGeom prst="rect">
            <a:avLst/>
          </a:prstGeom>
        </p:spPr>
        <p:txBody>
          <a:bodyPr vert="horz" lIns="91440" tIns="45720" rIns="91440" bIns="45720" rtlCol="0" anchor="b"/>
          <a:lstStyle>
            <a:lvl1pPr algn="r">
              <a:defRPr sz="1200"/>
            </a:lvl1pPr>
          </a:lstStyle>
          <a:p>
            <a:fld id="{1BC45F98-EF2B-4C95-8D71-8A0FA96E2712}" type="slidenum">
              <a:rPr lang="en-AU" smtClean="0"/>
              <a:pPr/>
              <a:t>‹#›</a:t>
            </a:fld>
            <a:endParaRPr lang="en-AU"/>
          </a:p>
        </p:txBody>
      </p:sp>
    </p:spTree>
    <p:extLst>
      <p:ext uri="{BB962C8B-B14F-4D97-AF65-F5344CB8AC3E}">
        <p14:creationId xmlns:p14="http://schemas.microsoft.com/office/powerpoint/2010/main" val="2891868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3"/>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4023092" y="0"/>
            <a:ext cx="3077739" cy="469423"/>
          </a:xfrm>
          <a:prstGeom prst="rect">
            <a:avLst/>
          </a:prstGeom>
        </p:spPr>
        <p:txBody>
          <a:bodyPr vert="horz" lIns="91440" tIns="45720" rIns="91440" bIns="45720" rtlCol="0"/>
          <a:lstStyle>
            <a:lvl1pPr algn="r">
              <a:defRPr sz="1200"/>
            </a:lvl1pPr>
          </a:lstStyle>
          <a:p>
            <a:fld id="{23C092FE-B26E-4933-89FB-D19922B8EE39}" type="datetimeFigureOut">
              <a:rPr lang="en-AU" smtClean="0"/>
              <a:pPr/>
              <a:t>26/11/2016</a:t>
            </a:fld>
            <a:endParaRPr lang="en-AU"/>
          </a:p>
        </p:txBody>
      </p:sp>
      <p:sp>
        <p:nvSpPr>
          <p:cNvPr id="4" name="Slide Image Placeholder 3"/>
          <p:cNvSpPr>
            <a:spLocks noGrp="1" noRot="1" noChangeAspect="1"/>
          </p:cNvSpPr>
          <p:nvPr>
            <p:ph type="sldImg" idx="2"/>
          </p:nvPr>
        </p:nvSpPr>
        <p:spPr>
          <a:xfrm>
            <a:off x="1204913" y="704850"/>
            <a:ext cx="4692650" cy="3519488"/>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917423"/>
            <a:ext cx="3077739" cy="469423"/>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4023092" y="8917423"/>
            <a:ext cx="3077739" cy="469423"/>
          </a:xfrm>
          <a:prstGeom prst="rect">
            <a:avLst/>
          </a:prstGeom>
        </p:spPr>
        <p:txBody>
          <a:bodyPr vert="horz" lIns="91440" tIns="45720" rIns="91440" bIns="45720" rtlCol="0" anchor="b"/>
          <a:lstStyle>
            <a:lvl1pPr algn="r">
              <a:defRPr sz="1200"/>
            </a:lvl1pPr>
          </a:lstStyle>
          <a:p>
            <a:fld id="{4C84625A-644C-435C-89AD-6010A46AF4B6}" type="slidenum">
              <a:rPr lang="en-AU" smtClean="0"/>
              <a:pPr/>
              <a:t>‹#›</a:t>
            </a:fld>
            <a:endParaRPr lang="en-AU"/>
          </a:p>
        </p:txBody>
      </p:sp>
    </p:spTree>
    <p:extLst>
      <p:ext uri="{BB962C8B-B14F-4D97-AF65-F5344CB8AC3E}">
        <p14:creationId xmlns:p14="http://schemas.microsoft.com/office/powerpoint/2010/main" val="1150035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pPr/>
              <a:t>1</a:t>
            </a:fld>
            <a:endParaRPr lang="en-AU"/>
          </a:p>
        </p:txBody>
      </p:sp>
    </p:spTree>
    <p:extLst>
      <p:ext uri="{BB962C8B-B14F-4D97-AF65-F5344CB8AC3E}">
        <p14:creationId xmlns:p14="http://schemas.microsoft.com/office/powerpoint/2010/main" val="15302430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25000"/>
              </a:lnSpc>
              <a:buNone/>
            </a:pPr>
            <a:endParaRPr lang="en-US" sz="1200" dirty="0" smtClean="0"/>
          </a:p>
        </p:txBody>
      </p:sp>
      <p:sp>
        <p:nvSpPr>
          <p:cNvPr id="4" name="Slide Number Placeholder 3"/>
          <p:cNvSpPr>
            <a:spLocks noGrp="1"/>
          </p:cNvSpPr>
          <p:nvPr>
            <p:ph type="sldNum" sz="quarter" idx="10"/>
          </p:nvPr>
        </p:nvSpPr>
        <p:spPr/>
        <p:txBody>
          <a:bodyPr/>
          <a:lstStyle/>
          <a:p>
            <a:fld id="{4C84625A-644C-435C-89AD-6010A46AF4B6}" type="slidenum">
              <a:rPr lang="en-AU" smtClean="0"/>
              <a:pPr/>
              <a:t>2</a:t>
            </a:fld>
            <a:endParaRPr lang="en-AU"/>
          </a:p>
        </p:txBody>
      </p:sp>
    </p:spTree>
    <p:extLst>
      <p:ext uri="{BB962C8B-B14F-4D97-AF65-F5344CB8AC3E}">
        <p14:creationId xmlns:p14="http://schemas.microsoft.com/office/powerpoint/2010/main" val="9181765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25000"/>
              </a:lnSpc>
              <a:buNone/>
            </a:pPr>
            <a:endParaRPr lang="en-US" sz="1200" dirty="0" smtClean="0"/>
          </a:p>
        </p:txBody>
      </p:sp>
      <p:sp>
        <p:nvSpPr>
          <p:cNvPr id="4" name="Slide Number Placeholder 3"/>
          <p:cNvSpPr>
            <a:spLocks noGrp="1"/>
          </p:cNvSpPr>
          <p:nvPr>
            <p:ph type="sldNum" sz="quarter" idx="10"/>
          </p:nvPr>
        </p:nvSpPr>
        <p:spPr/>
        <p:txBody>
          <a:bodyPr/>
          <a:lstStyle/>
          <a:p>
            <a:fld id="{4C84625A-644C-435C-89AD-6010A46AF4B6}" type="slidenum">
              <a:rPr lang="en-AU" smtClean="0"/>
              <a:pPr/>
              <a:t>3</a:t>
            </a:fld>
            <a:endParaRPr lang="en-AU"/>
          </a:p>
        </p:txBody>
      </p:sp>
    </p:spTree>
    <p:extLst>
      <p:ext uri="{BB962C8B-B14F-4D97-AF65-F5344CB8AC3E}">
        <p14:creationId xmlns:p14="http://schemas.microsoft.com/office/powerpoint/2010/main" val="15526386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25000"/>
              </a:lnSpc>
              <a:buNone/>
            </a:pPr>
            <a:endParaRPr lang="en-US" sz="1200" dirty="0" smtClean="0"/>
          </a:p>
        </p:txBody>
      </p:sp>
      <p:sp>
        <p:nvSpPr>
          <p:cNvPr id="4" name="Slide Number Placeholder 3"/>
          <p:cNvSpPr>
            <a:spLocks noGrp="1"/>
          </p:cNvSpPr>
          <p:nvPr>
            <p:ph type="sldNum" sz="quarter" idx="10"/>
          </p:nvPr>
        </p:nvSpPr>
        <p:spPr/>
        <p:txBody>
          <a:bodyPr/>
          <a:lstStyle/>
          <a:p>
            <a:fld id="{4C84625A-644C-435C-89AD-6010A46AF4B6}" type="slidenum">
              <a:rPr lang="en-AU" smtClean="0"/>
              <a:pPr/>
              <a:t>4</a:t>
            </a:fld>
            <a:endParaRPr lang="en-AU"/>
          </a:p>
        </p:txBody>
      </p:sp>
    </p:spTree>
    <p:extLst>
      <p:ext uri="{BB962C8B-B14F-4D97-AF65-F5344CB8AC3E}">
        <p14:creationId xmlns:p14="http://schemas.microsoft.com/office/powerpoint/2010/main" val="11081497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25000"/>
              </a:lnSpc>
              <a:buNone/>
            </a:pPr>
            <a:endParaRPr lang="en-US" sz="1200" dirty="0" smtClean="0"/>
          </a:p>
        </p:txBody>
      </p:sp>
      <p:sp>
        <p:nvSpPr>
          <p:cNvPr id="4" name="Slide Number Placeholder 3"/>
          <p:cNvSpPr>
            <a:spLocks noGrp="1"/>
          </p:cNvSpPr>
          <p:nvPr>
            <p:ph type="sldNum" sz="quarter" idx="10"/>
          </p:nvPr>
        </p:nvSpPr>
        <p:spPr/>
        <p:txBody>
          <a:bodyPr/>
          <a:lstStyle/>
          <a:p>
            <a:fld id="{4C84625A-644C-435C-89AD-6010A46AF4B6}" type="slidenum">
              <a:rPr lang="en-AU" smtClean="0"/>
              <a:pPr/>
              <a:t>5</a:t>
            </a:fld>
            <a:endParaRPr lang="en-AU"/>
          </a:p>
        </p:txBody>
      </p:sp>
    </p:spTree>
    <p:extLst>
      <p:ext uri="{BB962C8B-B14F-4D97-AF65-F5344CB8AC3E}">
        <p14:creationId xmlns:p14="http://schemas.microsoft.com/office/powerpoint/2010/main" val="10718832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25000"/>
              </a:lnSpc>
              <a:buNone/>
            </a:pPr>
            <a:endParaRPr lang="en-US" sz="1200" dirty="0" smtClean="0"/>
          </a:p>
        </p:txBody>
      </p:sp>
      <p:sp>
        <p:nvSpPr>
          <p:cNvPr id="4" name="Slide Number Placeholder 3"/>
          <p:cNvSpPr>
            <a:spLocks noGrp="1"/>
          </p:cNvSpPr>
          <p:nvPr>
            <p:ph type="sldNum" sz="quarter" idx="10"/>
          </p:nvPr>
        </p:nvSpPr>
        <p:spPr/>
        <p:txBody>
          <a:bodyPr/>
          <a:lstStyle/>
          <a:p>
            <a:fld id="{4C84625A-644C-435C-89AD-6010A46AF4B6}" type="slidenum">
              <a:rPr lang="en-AU" smtClean="0"/>
              <a:pPr/>
              <a:t>6</a:t>
            </a:fld>
            <a:endParaRPr lang="en-AU"/>
          </a:p>
        </p:txBody>
      </p:sp>
    </p:spTree>
    <p:extLst>
      <p:ext uri="{BB962C8B-B14F-4D97-AF65-F5344CB8AC3E}">
        <p14:creationId xmlns:p14="http://schemas.microsoft.com/office/powerpoint/2010/main" val="8898456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25000"/>
              </a:lnSpc>
              <a:buNone/>
            </a:pPr>
            <a:endParaRPr lang="en-US" sz="1200" dirty="0" smtClean="0"/>
          </a:p>
        </p:txBody>
      </p:sp>
      <p:sp>
        <p:nvSpPr>
          <p:cNvPr id="4" name="Slide Number Placeholder 3"/>
          <p:cNvSpPr>
            <a:spLocks noGrp="1"/>
          </p:cNvSpPr>
          <p:nvPr>
            <p:ph type="sldNum" sz="quarter" idx="10"/>
          </p:nvPr>
        </p:nvSpPr>
        <p:spPr/>
        <p:txBody>
          <a:bodyPr/>
          <a:lstStyle/>
          <a:p>
            <a:fld id="{4C84625A-644C-435C-89AD-6010A46AF4B6}" type="slidenum">
              <a:rPr lang="en-AU" smtClean="0"/>
              <a:pPr/>
              <a:t>7</a:t>
            </a:fld>
            <a:endParaRPr lang="en-AU"/>
          </a:p>
        </p:txBody>
      </p:sp>
    </p:spTree>
    <p:extLst>
      <p:ext uri="{BB962C8B-B14F-4D97-AF65-F5344CB8AC3E}">
        <p14:creationId xmlns:p14="http://schemas.microsoft.com/office/powerpoint/2010/main" val="9181765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25000"/>
              </a:lnSpc>
              <a:buNone/>
            </a:pPr>
            <a:endParaRPr lang="en-US" sz="1200" dirty="0" smtClean="0"/>
          </a:p>
        </p:txBody>
      </p:sp>
      <p:sp>
        <p:nvSpPr>
          <p:cNvPr id="4" name="Slide Number Placeholder 3"/>
          <p:cNvSpPr>
            <a:spLocks noGrp="1"/>
          </p:cNvSpPr>
          <p:nvPr>
            <p:ph type="sldNum" sz="quarter" idx="10"/>
          </p:nvPr>
        </p:nvSpPr>
        <p:spPr/>
        <p:txBody>
          <a:bodyPr/>
          <a:lstStyle/>
          <a:p>
            <a:fld id="{4C84625A-644C-435C-89AD-6010A46AF4B6}" type="slidenum">
              <a:rPr lang="en-AU" smtClean="0"/>
              <a:pPr/>
              <a:t>8</a:t>
            </a:fld>
            <a:endParaRPr lang="en-AU"/>
          </a:p>
        </p:txBody>
      </p:sp>
    </p:spTree>
    <p:extLst>
      <p:ext uri="{BB962C8B-B14F-4D97-AF65-F5344CB8AC3E}">
        <p14:creationId xmlns:p14="http://schemas.microsoft.com/office/powerpoint/2010/main" val="1964671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25000"/>
              </a:lnSpc>
              <a:buNone/>
            </a:pPr>
            <a:endParaRPr lang="en-US" sz="1200" dirty="0" smtClean="0"/>
          </a:p>
        </p:txBody>
      </p:sp>
      <p:sp>
        <p:nvSpPr>
          <p:cNvPr id="4" name="Slide Number Placeholder 3"/>
          <p:cNvSpPr>
            <a:spLocks noGrp="1"/>
          </p:cNvSpPr>
          <p:nvPr>
            <p:ph type="sldNum" sz="quarter" idx="10"/>
          </p:nvPr>
        </p:nvSpPr>
        <p:spPr/>
        <p:txBody>
          <a:bodyPr/>
          <a:lstStyle/>
          <a:p>
            <a:fld id="{4C84625A-644C-435C-89AD-6010A46AF4B6}" type="slidenum">
              <a:rPr lang="en-AU" smtClean="0"/>
              <a:pPr/>
              <a:t>9</a:t>
            </a:fld>
            <a:endParaRPr lang="en-AU"/>
          </a:p>
        </p:txBody>
      </p:sp>
    </p:spTree>
    <p:extLst>
      <p:ext uri="{BB962C8B-B14F-4D97-AF65-F5344CB8AC3E}">
        <p14:creationId xmlns:p14="http://schemas.microsoft.com/office/powerpoint/2010/main" val="40294881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smtClean="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endParaRPr lang="en-US" dirty="0">
              <a:solidFill>
                <a:schemeClr val="bg1"/>
              </a:solidFill>
              <a:effectLst>
                <a:outerShdw blurRad="38100" dist="38100" dir="2700000" algn="tl">
                  <a:srgbClr val="000000">
                    <a:alpha val="43137"/>
                  </a:srgbClr>
                </a:outerShdw>
              </a:effectLst>
              <a:latin typeface="Century Gothic" panose="020B0502020202020204" pitchFamily="34" charset="0"/>
            </a:endParaRP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smtClean="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smtClean="0"/>
              <a:t>[Speaker’s Name]</a:t>
            </a:r>
            <a:endParaRPr lang="en-US" dirty="0"/>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smtClean="0"/>
              <a:t>[Date]</a:t>
            </a:r>
            <a:endParaRPr lang="en-US" dirty="0"/>
          </a:p>
        </p:txBody>
      </p:sp>
    </p:spTree>
    <p:extLst>
      <p:ext uri="{BB962C8B-B14F-4D97-AF65-F5344CB8AC3E}">
        <p14:creationId xmlns:p14="http://schemas.microsoft.com/office/powerpoint/2010/main" val="203241669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smtClean="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Arial Rounded MT Bold" panose="020F0704030504030204" pitchFamily="34" charset="0"/>
              </a:defRPr>
            </a:lvl1pPr>
            <a:lvl2pPr>
              <a:defRPr>
                <a:latin typeface="Arial Rounded MT Bold" panose="020F0704030504030204" pitchFamily="34" charset="0"/>
              </a:defRPr>
            </a:lvl2pPr>
            <a:lvl3pPr>
              <a:defRPr>
                <a:latin typeface="Arial Rounded MT Bold" panose="020F0704030504030204" pitchFamily="34" charset="0"/>
              </a:defRPr>
            </a:lvl3pPr>
            <a:lvl4pPr>
              <a:defRPr>
                <a:latin typeface="Arial Rounded MT Bold" panose="020F0704030504030204" pitchFamily="34" charset="0"/>
              </a:defRPr>
            </a:lvl4pPr>
            <a:lvl5pPr>
              <a:defRPr>
                <a:latin typeface="Arial Rounded MT Bold" panose="020F0704030504030204" pitchFamily="34" charset="0"/>
              </a:defRPr>
            </a:lvl5pPr>
          </a:lstStyle>
          <a:p>
            <a:pPr lvl="0"/>
            <a:r>
              <a:rPr lang="en-US" altLang="ko-KR" dirty="0" smtClean="0"/>
              <a:t>Click to edit Master text styles</a:t>
            </a:r>
          </a:p>
          <a:p>
            <a:pPr lvl="1"/>
            <a:r>
              <a:rPr lang="en-US" altLang="ko-KR" dirty="0" smtClean="0"/>
              <a:t>Second level</a:t>
            </a:r>
          </a:p>
          <a:p>
            <a:pPr lvl="2"/>
            <a:r>
              <a:rPr lang="en-US" altLang="ko-KR" dirty="0" smtClean="0"/>
              <a:t>Third level</a:t>
            </a:r>
          </a:p>
          <a:p>
            <a:pPr lvl="3"/>
            <a:r>
              <a:rPr lang="en-US" altLang="ko-KR" dirty="0" smtClean="0"/>
              <a:t>Fourth level</a:t>
            </a:r>
          </a:p>
          <a:p>
            <a:pPr lvl="4"/>
            <a:r>
              <a:rPr lang="en-US" altLang="ko-KR" dirty="0" smtClean="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smtClean="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endParaRPr lang="en-US" dirty="0">
              <a:solidFill>
                <a:schemeClr val="bg1"/>
              </a:solidFill>
              <a:effectLst>
                <a:outerShdw blurRad="38100" dist="38100" dir="2700000" algn="tl">
                  <a:srgbClr val="000000">
                    <a:alpha val="43137"/>
                  </a:srgbClr>
                </a:outerShdw>
              </a:effectLst>
              <a:latin typeface="Century Gothic" panose="020B0502020202020204" pitchFamily="34" charset="0"/>
            </a:endParaRPr>
          </a:p>
        </p:txBody>
      </p:sp>
    </p:spTree>
    <p:extLst>
      <p:ext uri="{BB962C8B-B14F-4D97-AF65-F5344CB8AC3E}">
        <p14:creationId xmlns:p14="http://schemas.microsoft.com/office/powerpoint/2010/main" val="369401571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smtClean="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smtClean="0"/>
              <a:t>Click to edit Master text styles</a:t>
            </a:r>
          </a:p>
          <a:p>
            <a:pPr lvl="1"/>
            <a:r>
              <a:rPr lang="en-US" altLang="ko-KR" dirty="0" smtClean="0"/>
              <a:t>Second level</a:t>
            </a:r>
          </a:p>
          <a:p>
            <a:pPr lvl="2"/>
            <a:r>
              <a:rPr lang="en-US" altLang="ko-KR" dirty="0" smtClean="0"/>
              <a:t>Third level</a:t>
            </a:r>
          </a:p>
          <a:p>
            <a:pPr lvl="3"/>
            <a:r>
              <a:rPr lang="en-US" altLang="ko-KR" dirty="0" smtClean="0"/>
              <a:t>Fourth level</a:t>
            </a:r>
          </a:p>
          <a:p>
            <a:pPr lvl="4"/>
            <a:r>
              <a:rPr lang="en-US" altLang="ko-KR" dirty="0" smtClean="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iming>
    <p:tnLst>
      <p:par>
        <p:cTn id="1" dur="indefinite" restart="never" nodeType="tmRoot"/>
      </p:par>
    </p:tnLst>
  </p:timing>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4149080"/>
            <a:ext cx="7992888" cy="1052736"/>
          </a:xfrm>
        </p:spPr>
        <p:txBody>
          <a:bodyPr/>
          <a:lstStyle/>
          <a:p>
            <a:r>
              <a:rPr lang="en-US" altLang="zh-CN" sz="3600" dirty="0" smtClean="0">
                <a:latin typeface="Times New Roman" panose="02020603050405020304" pitchFamily="18" charset="0"/>
                <a:cs typeface="Times New Roman" panose="02020603050405020304" pitchFamily="18" charset="0"/>
              </a:rPr>
              <a:t>A Heart to Please God</a:t>
            </a:r>
            <a:endParaRPr lang="en-US" sz="3600" dirty="0">
              <a:latin typeface="Times New Roman" panose="02020603050405020304" pitchFamily="18" charset="0"/>
              <a:cs typeface="Times New Roman" panose="02020603050405020304" pitchFamily="18" charset="0"/>
            </a:endParaRPr>
          </a:p>
        </p:txBody>
      </p:sp>
      <p:sp>
        <p:nvSpPr>
          <p:cNvPr id="3" name="Text Placeholder 2"/>
          <p:cNvSpPr>
            <a:spLocks noGrp="1"/>
          </p:cNvSpPr>
          <p:nvPr>
            <p:ph type="body" sz="quarter" idx="10"/>
          </p:nvPr>
        </p:nvSpPr>
        <p:spPr/>
        <p:txBody>
          <a:bodyPr/>
          <a:lstStyle/>
          <a:p>
            <a:endParaRPr lang="en-US" dirty="0"/>
          </a:p>
        </p:txBody>
      </p:sp>
      <p:sp>
        <p:nvSpPr>
          <p:cNvPr id="4" name="Text Placeholder 3"/>
          <p:cNvSpPr>
            <a:spLocks noGrp="1"/>
          </p:cNvSpPr>
          <p:nvPr>
            <p:ph type="body" sz="quarter" idx="12"/>
          </p:nvPr>
        </p:nvSpPr>
        <p:spPr/>
        <p:txBody>
          <a:bodyPr/>
          <a:lstStyle/>
          <a:p>
            <a:r>
              <a:rPr lang="en-US" dirty="0" smtClean="0"/>
              <a:t>27/11/2016</a:t>
            </a:r>
            <a:endParaRPr lang="en-US" dirty="0"/>
          </a:p>
        </p:txBody>
      </p:sp>
    </p:spTree>
    <p:extLst>
      <p:ext uri="{BB962C8B-B14F-4D97-AF65-F5344CB8AC3E}">
        <p14:creationId xmlns:p14="http://schemas.microsoft.com/office/powerpoint/2010/main" val="23616100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82" y="0"/>
            <a:ext cx="9144000" cy="980728"/>
          </a:xfrm>
        </p:spPr>
        <p:txBody>
          <a:bodyPr/>
          <a:lstStyle/>
          <a:p>
            <a:pPr algn="ctr"/>
            <a:r>
              <a:rPr lang="en-US" dirty="0" smtClean="0">
                <a:latin typeface="Times New Roman" panose="02020603050405020304" pitchFamily="18" charset="0"/>
                <a:cs typeface="Times New Roman" panose="02020603050405020304" pitchFamily="18" charset="0"/>
              </a:rPr>
              <a:t>Anointing of Jesus at Bethany</a:t>
            </a:r>
            <a:endParaRPr lang="en-AU" u="sng"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23528" y="1556791"/>
            <a:ext cx="8496944" cy="4680521"/>
          </a:xfrm>
        </p:spPr>
        <p:txBody>
          <a:bodyPr>
            <a:normAutofit/>
          </a:bodyPr>
          <a:lstStyle/>
          <a:p>
            <a:pPr marL="0" indent="0" algn="ctr">
              <a:buNone/>
            </a:pPr>
            <a:r>
              <a:rPr lang="en-US" sz="5400" b="1" dirty="0" smtClean="0">
                <a:latin typeface="Times New Roman" panose="02020603050405020304" pitchFamily="18" charset="0"/>
                <a:cs typeface="Times New Roman" panose="02020603050405020304" pitchFamily="18" charset="0"/>
              </a:rPr>
              <a:t>Mark 14: 3 – 9</a:t>
            </a:r>
          </a:p>
          <a:p>
            <a:pPr marL="0" indent="0" algn="ctr">
              <a:buNone/>
            </a:pPr>
            <a:endParaRPr lang="en-US" sz="5400" b="1" dirty="0" smtClean="0">
              <a:latin typeface="Times New Roman" panose="02020603050405020304" pitchFamily="18" charset="0"/>
              <a:cs typeface="Times New Roman" panose="02020603050405020304" pitchFamily="18" charset="0"/>
            </a:endParaRPr>
          </a:p>
          <a:p>
            <a:pPr marL="457200" indent="-457200"/>
            <a:r>
              <a:rPr lang="en-US" sz="4400" b="1" dirty="0" smtClean="0">
                <a:latin typeface="Times New Roman" panose="02020603050405020304" pitchFamily="18" charset="0"/>
                <a:cs typeface="Times New Roman" panose="02020603050405020304" pitchFamily="18" charset="0"/>
              </a:rPr>
              <a:t>Matthew 26: 6 – 13 </a:t>
            </a:r>
          </a:p>
          <a:p>
            <a:pPr marL="457200" indent="-457200"/>
            <a:r>
              <a:rPr lang="en-US" sz="4800" b="1" dirty="0" smtClean="0">
                <a:latin typeface="Times New Roman" panose="02020603050405020304" pitchFamily="18" charset="0"/>
                <a:cs typeface="Times New Roman" panose="02020603050405020304" pitchFamily="18" charset="0"/>
              </a:rPr>
              <a:t>John 12: 1 – 8 </a:t>
            </a:r>
            <a:endParaRPr lang="en-US" sz="4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336228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778"/>
            <a:ext cx="9144000" cy="1052736"/>
          </a:xfrm>
        </p:spPr>
        <p:txBody>
          <a:bodyPr/>
          <a:lstStyle/>
          <a:p>
            <a:pPr algn="ctr"/>
            <a:r>
              <a:rPr lang="en-AU" sz="3200" dirty="0" smtClean="0">
                <a:latin typeface="Times New Roman" panose="02020603050405020304" pitchFamily="18" charset="0"/>
                <a:cs typeface="Times New Roman" panose="02020603050405020304" pitchFamily="18" charset="0"/>
              </a:rPr>
              <a:t>1. </a:t>
            </a:r>
            <a:r>
              <a:rPr lang="en-AU" sz="3200" dirty="0" smtClean="0">
                <a:latin typeface="Times New Roman" panose="02020603050405020304" pitchFamily="18" charset="0"/>
                <a:cs typeface="Times New Roman" panose="02020603050405020304" pitchFamily="18" charset="0"/>
              </a:rPr>
              <a:t>Pleasing God requires </a:t>
            </a:r>
            <a:r>
              <a:rPr lang="en-AU" sz="3200" dirty="0" smtClean="0">
                <a:latin typeface="Times New Roman" panose="02020603050405020304" pitchFamily="18" charset="0"/>
                <a:cs typeface="Times New Roman" panose="02020603050405020304" pitchFamily="18" charset="0"/>
              </a:rPr>
              <a:t>a sharp/sensitive vision</a:t>
            </a:r>
            <a:endParaRPr lang="en-AU"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51520" y="1069515"/>
            <a:ext cx="8712968" cy="5167798"/>
          </a:xfrm>
        </p:spPr>
        <p:txBody>
          <a:bodyPr>
            <a:normAutofit/>
          </a:bodyPr>
          <a:lstStyle/>
          <a:p>
            <a:pPr marL="0" indent="0">
              <a:buNone/>
            </a:pPr>
            <a:r>
              <a:rPr lang="en-US" sz="4000" b="1" dirty="0" smtClean="0">
                <a:latin typeface="Times New Roman" panose="02020603050405020304" pitchFamily="18" charset="0"/>
                <a:cs typeface="Times New Roman" panose="02020603050405020304" pitchFamily="18" charset="0"/>
              </a:rPr>
              <a:t>Mark </a:t>
            </a:r>
            <a:r>
              <a:rPr lang="en-US" sz="4000" b="1" dirty="0">
                <a:latin typeface="Times New Roman" panose="02020603050405020304" pitchFamily="18" charset="0"/>
                <a:cs typeface="Times New Roman" panose="02020603050405020304" pitchFamily="18" charset="0"/>
              </a:rPr>
              <a:t>14:3  </a:t>
            </a:r>
            <a:endParaRPr lang="en-US" sz="4000" b="1" dirty="0" smtClean="0">
              <a:latin typeface="Times New Roman" panose="02020603050405020304" pitchFamily="18" charset="0"/>
              <a:cs typeface="Times New Roman" panose="02020603050405020304" pitchFamily="18" charset="0"/>
            </a:endParaRPr>
          </a:p>
          <a:p>
            <a:pPr marL="0" indent="0">
              <a:buNone/>
            </a:pPr>
            <a:r>
              <a:rPr lang="en-US" sz="4000" dirty="0" smtClean="0">
                <a:latin typeface="Times New Roman" panose="02020603050405020304" pitchFamily="18" charset="0"/>
                <a:cs typeface="Times New Roman" panose="02020603050405020304" pitchFamily="18" charset="0"/>
              </a:rPr>
              <a:t>And </a:t>
            </a:r>
            <a:r>
              <a:rPr lang="en-US" sz="4000" dirty="0">
                <a:latin typeface="Times New Roman" panose="02020603050405020304" pitchFamily="18" charset="0"/>
                <a:cs typeface="Times New Roman" panose="02020603050405020304" pitchFamily="18" charset="0"/>
              </a:rPr>
              <a:t>while he was at Bethany in the house of Simon the leper, as he was reclining at table, a woman came with an alabaster flask of ointment of pure nard, very costly, and she broke the flask and poured it over his head.</a:t>
            </a:r>
          </a:p>
          <a:p>
            <a:endParaRPr lang="en-US" sz="4000" dirty="0">
              <a:latin typeface="Times New Roman" panose="02020603050405020304" pitchFamily="18" charset="0"/>
              <a:cs typeface="Times New Roman" panose="02020603050405020304" pitchFamily="18" charset="0"/>
            </a:endParaRPr>
          </a:p>
          <a:p>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503641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332656"/>
            <a:ext cx="8712968" cy="5904657"/>
          </a:xfrm>
        </p:spPr>
        <p:txBody>
          <a:bodyPr>
            <a:normAutofit/>
          </a:bodyPr>
          <a:lstStyle/>
          <a:p>
            <a:r>
              <a:rPr lang="en-US" sz="4000" dirty="0" smtClean="0">
                <a:latin typeface="Times New Roman" panose="02020603050405020304" pitchFamily="18" charset="0"/>
                <a:cs typeface="Times New Roman" panose="02020603050405020304" pitchFamily="18" charset="0"/>
              </a:rPr>
              <a:t>Our actions are guided and driven by the visions we have;</a:t>
            </a:r>
          </a:p>
          <a:p>
            <a:r>
              <a:rPr lang="en-US" sz="4000" dirty="0" smtClean="0">
                <a:latin typeface="Times New Roman" panose="02020603050405020304" pitchFamily="18" charset="0"/>
                <a:cs typeface="Times New Roman" panose="02020603050405020304" pitchFamily="18" charset="0"/>
              </a:rPr>
              <a:t>Right visions of Jesus can only come from God;</a:t>
            </a:r>
          </a:p>
          <a:p>
            <a:r>
              <a:rPr lang="en-US" sz="4000" dirty="0" smtClean="0">
                <a:latin typeface="Times New Roman" panose="02020603050405020304" pitchFamily="18" charset="0"/>
                <a:cs typeface="Times New Roman" panose="02020603050405020304" pitchFamily="18" charset="0"/>
              </a:rPr>
              <a:t>Vision of Jesus is maintained and developed by our passion for Him;</a:t>
            </a:r>
          </a:p>
          <a:p>
            <a:r>
              <a:rPr lang="en-US" sz="4000" dirty="0" smtClean="0">
                <a:latin typeface="Times New Roman" panose="02020603050405020304" pitchFamily="18" charset="0"/>
                <a:cs typeface="Times New Roman" panose="02020603050405020304" pitchFamily="18" charset="0"/>
              </a:rPr>
              <a:t>It is intense passion that sustains radical sacrifices.</a:t>
            </a:r>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603334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778"/>
            <a:ext cx="9144000" cy="1251982"/>
          </a:xfrm>
        </p:spPr>
        <p:txBody>
          <a:bodyPr/>
          <a:lstStyle/>
          <a:p>
            <a:pPr algn="ctr"/>
            <a:r>
              <a:rPr lang="en-US" altLang="zh-CN" sz="3200" dirty="0" smtClean="0">
                <a:latin typeface="Times New Roman" panose="02020603050405020304" pitchFamily="18" charset="0"/>
                <a:cs typeface="Times New Roman" panose="02020603050405020304" pitchFamily="18" charset="0"/>
              </a:rPr>
              <a:t>2. </a:t>
            </a:r>
            <a:r>
              <a:rPr lang="en-US" altLang="zh-CN" sz="3200" dirty="0" smtClean="0">
                <a:latin typeface="Times New Roman" panose="02020603050405020304" pitchFamily="18" charset="0"/>
                <a:cs typeface="Times New Roman" panose="02020603050405020304" pitchFamily="18" charset="0"/>
              </a:rPr>
              <a:t>Pleasing God will </a:t>
            </a:r>
            <a:r>
              <a:rPr lang="en-US" altLang="zh-CN" sz="3200" dirty="0" smtClean="0">
                <a:latin typeface="Times New Roman" panose="02020603050405020304" pitchFamily="18" charset="0"/>
                <a:cs typeface="Times New Roman" panose="02020603050405020304" pitchFamily="18" charset="0"/>
              </a:rPr>
              <a:t>attract criticism and opposition </a:t>
            </a:r>
            <a:endParaRPr lang="en-AU"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7504" y="1268760"/>
            <a:ext cx="8784976" cy="4968552"/>
          </a:xfrm>
        </p:spPr>
        <p:txBody>
          <a:bodyPr>
            <a:noAutofit/>
          </a:bodyPr>
          <a:lstStyle/>
          <a:p>
            <a:pPr marL="0" indent="0">
              <a:buNone/>
            </a:pPr>
            <a:r>
              <a:rPr lang="en-US" sz="4000" b="1" dirty="0" smtClean="0">
                <a:latin typeface="Times New Roman" panose="02020603050405020304" pitchFamily="18" charset="0"/>
                <a:cs typeface="Times New Roman" panose="02020603050405020304" pitchFamily="18" charset="0"/>
              </a:rPr>
              <a:t>Mark </a:t>
            </a:r>
            <a:r>
              <a:rPr lang="en-US" sz="4000" b="1" dirty="0">
                <a:latin typeface="Times New Roman" panose="02020603050405020304" pitchFamily="18" charset="0"/>
                <a:cs typeface="Times New Roman" panose="02020603050405020304" pitchFamily="18" charset="0"/>
              </a:rPr>
              <a:t>14:4-5  </a:t>
            </a:r>
            <a:endParaRPr lang="en-US" sz="4000" b="1" dirty="0" smtClean="0">
              <a:latin typeface="Times New Roman" panose="02020603050405020304" pitchFamily="18" charset="0"/>
              <a:cs typeface="Times New Roman" panose="02020603050405020304" pitchFamily="18" charset="0"/>
            </a:endParaRPr>
          </a:p>
          <a:p>
            <a:pPr marL="0" indent="0">
              <a:buNone/>
            </a:pPr>
            <a:r>
              <a:rPr lang="en-US" sz="4000" dirty="0" smtClean="0">
                <a:latin typeface="Times New Roman" panose="02020603050405020304" pitchFamily="18" charset="0"/>
                <a:cs typeface="Times New Roman" panose="02020603050405020304" pitchFamily="18" charset="0"/>
              </a:rPr>
              <a:t>There </a:t>
            </a:r>
            <a:r>
              <a:rPr lang="en-US" sz="4000" dirty="0">
                <a:latin typeface="Times New Roman" panose="02020603050405020304" pitchFamily="18" charset="0"/>
                <a:cs typeface="Times New Roman" panose="02020603050405020304" pitchFamily="18" charset="0"/>
              </a:rPr>
              <a:t>were some who said to themselves indignantly, "Why was the ointment wasted like that?  (5)  For this ointment could have been sold for more than three hundred denarii and given to the poor." And they scolded her</a:t>
            </a:r>
            <a:r>
              <a:rPr lang="en-US" sz="4000" dirty="0" smtClean="0">
                <a:latin typeface="Times New Roman" panose="02020603050405020304" pitchFamily="18" charset="0"/>
                <a:cs typeface="Times New Roman" panose="02020603050405020304" pitchFamily="18" charset="0"/>
              </a:rPr>
              <a:t>.</a:t>
            </a:r>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872217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504" y="260648"/>
            <a:ext cx="8568952" cy="5976664"/>
          </a:xfrm>
        </p:spPr>
        <p:txBody>
          <a:bodyPr>
            <a:noAutofit/>
          </a:bodyPr>
          <a:lstStyle/>
          <a:p>
            <a:r>
              <a:rPr lang="en-US" sz="3900" dirty="0" smtClean="0">
                <a:latin typeface="Times New Roman" panose="02020603050405020304" pitchFamily="18" charset="0"/>
                <a:cs typeface="Times New Roman" panose="02020603050405020304" pitchFamily="18" charset="0"/>
              </a:rPr>
              <a:t>It is a Gethsemane experience and can be a very lonely place;</a:t>
            </a:r>
          </a:p>
          <a:p>
            <a:r>
              <a:rPr lang="en-US" sz="3900" dirty="0" smtClean="0">
                <a:latin typeface="Times New Roman" panose="02020603050405020304" pitchFamily="18" charset="0"/>
                <a:cs typeface="Times New Roman" panose="02020603050405020304" pitchFamily="18" charset="0"/>
              </a:rPr>
              <a:t>Easily misunderstood, as it goes against the accepted norm or what is considered reasonable; </a:t>
            </a:r>
          </a:p>
          <a:p>
            <a:r>
              <a:rPr lang="en-US" sz="3900" dirty="0" smtClean="0">
                <a:latin typeface="Times New Roman" panose="02020603050405020304" pitchFamily="18" charset="0"/>
                <a:cs typeface="Times New Roman" panose="02020603050405020304" pitchFamily="18" charset="0"/>
              </a:rPr>
              <a:t>Very often ridiculed and even mistreated;</a:t>
            </a:r>
          </a:p>
          <a:p>
            <a:r>
              <a:rPr lang="en-US" sz="3900" dirty="0" smtClean="0">
                <a:latin typeface="Times New Roman" panose="02020603050405020304" pitchFamily="18" charset="0"/>
                <a:cs typeface="Times New Roman" panose="02020603050405020304" pitchFamily="18" charset="0"/>
              </a:rPr>
              <a:t>It is the Grace of God that shines brightly in the hearts of God-pleasers. </a:t>
            </a:r>
          </a:p>
          <a:p>
            <a:endParaRPr lang="en-US" sz="3900" dirty="0" smtClean="0">
              <a:latin typeface="Times New Roman" panose="02020603050405020304" pitchFamily="18" charset="0"/>
              <a:cs typeface="Times New Roman" panose="02020603050405020304" pitchFamily="18" charset="0"/>
            </a:endParaRPr>
          </a:p>
          <a:p>
            <a:endParaRPr lang="en-US" sz="39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400227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196752"/>
            <a:ext cx="8712968" cy="5023782"/>
          </a:xfrm>
        </p:spPr>
        <p:txBody>
          <a:bodyPr>
            <a:noAutofit/>
          </a:bodyPr>
          <a:lstStyle/>
          <a:p>
            <a:pPr marL="0" indent="0">
              <a:buNone/>
            </a:pPr>
            <a:r>
              <a:rPr lang="en-US" sz="3600" b="1" dirty="0" smtClean="0">
                <a:latin typeface="Times New Roman" panose="02020603050405020304" pitchFamily="18" charset="0"/>
                <a:cs typeface="Times New Roman" panose="02020603050405020304" pitchFamily="18" charset="0"/>
              </a:rPr>
              <a:t>Mark </a:t>
            </a:r>
            <a:r>
              <a:rPr lang="en-US" sz="3600" b="1" dirty="0">
                <a:latin typeface="Times New Roman" panose="02020603050405020304" pitchFamily="18" charset="0"/>
                <a:cs typeface="Times New Roman" panose="02020603050405020304" pitchFamily="18" charset="0"/>
              </a:rPr>
              <a:t>14:6-8  </a:t>
            </a:r>
            <a:endParaRPr lang="en-US" sz="3600" b="1" dirty="0" smtClean="0">
              <a:latin typeface="Times New Roman" panose="02020603050405020304" pitchFamily="18" charset="0"/>
              <a:cs typeface="Times New Roman" panose="02020603050405020304" pitchFamily="18" charset="0"/>
            </a:endParaRPr>
          </a:p>
          <a:p>
            <a:pPr marL="0" indent="0">
              <a:buNone/>
            </a:pPr>
            <a:r>
              <a:rPr lang="en-US" sz="3600" dirty="0" smtClean="0">
                <a:latin typeface="Times New Roman" panose="02020603050405020304" pitchFamily="18" charset="0"/>
                <a:cs typeface="Times New Roman" panose="02020603050405020304" pitchFamily="18" charset="0"/>
              </a:rPr>
              <a:t>But </a:t>
            </a:r>
            <a:r>
              <a:rPr lang="en-US" sz="3600" dirty="0">
                <a:latin typeface="Times New Roman" panose="02020603050405020304" pitchFamily="18" charset="0"/>
                <a:cs typeface="Times New Roman" panose="02020603050405020304" pitchFamily="18" charset="0"/>
              </a:rPr>
              <a:t>Jesus said, "Leave her alone. Why do you trouble her? She has done a beautiful thing to me. (7)  For you always have the poor with you, and whenever you want, you can do good for them. But you will not always have me. (8)  She has done what she could; she has anointed my body beforehand for burial.</a:t>
            </a:r>
          </a:p>
          <a:p>
            <a:endParaRPr lang="en-US" sz="3600" dirty="0">
              <a:latin typeface="Times New Roman" panose="02020603050405020304" pitchFamily="18" charset="0"/>
              <a:cs typeface="Times New Roman" panose="02020603050405020304" pitchFamily="18" charset="0"/>
            </a:endParaRPr>
          </a:p>
          <a:p>
            <a:endParaRPr lang="en-US" sz="3600" dirty="0">
              <a:latin typeface="Times New Roman" panose="02020603050405020304" pitchFamily="18" charset="0"/>
              <a:cs typeface="Times New Roman" panose="02020603050405020304" pitchFamily="18" charset="0"/>
            </a:endParaRPr>
          </a:p>
          <a:p>
            <a:endParaRPr lang="en-US" sz="3600" dirty="0">
              <a:latin typeface="Times New Roman" panose="02020603050405020304" pitchFamily="18" charset="0"/>
              <a:cs typeface="Times New Roman" panose="02020603050405020304" pitchFamily="18" charset="0"/>
            </a:endParaRPr>
          </a:p>
        </p:txBody>
      </p:sp>
      <p:sp>
        <p:nvSpPr>
          <p:cNvPr id="4" name="Title 1"/>
          <p:cNvSpPr>
            <a:spLocks noGrp="1"/>
          </p:cNvSpPr>
          <p:nvPr>
            <p:ph type="title"/>
          </p:nvPr>
        </p:nvSpPr>
        <p:spPr>
          <a:xfrm>
            <a:off x="0" y="16778"/>
            <a:ext cx="9144000" cy="1179974"/>
          </a:xfrm>
        </p:spPr>
        <p:txBody>
          <a:bodyPr/>
          <a:lstStyle/>
          <a:p>
            <a:pPr algn="ctr"/>
            <a:r>
              <a:rPr lang="en-US" altLang="zh-CN" sz="3200" dirty="0">
                <a:latin typeface="Times New Roman" panose="02020603050405020304" pitchFamily="18" charset="0"/>
                <a:cs typeface="Times New Roman" panose="02020603050405020304" pitchFamily="18" charset="0"/>
              </a:rPr>
              <a:t>3</a:t>
            </a:r>
            <a:r>
              <a:rPr lang="en-US" altLang="zh-CN" sz="3200" dirty="0" smtClean="0">
                <a:latin typeface="Times New Roman" panose="02020603050405020304" pitchFamily="18" charset="0"/>
                <a:cs typeface="Times New Roman" panose="02020603050405020304" pitchFamily="18" charset="0"/>
              </a:rPr>
              <a:t>. </a:t>
            </a:r>
            <a:r>
              <a:rPr lang="en-US" altLang="zh-CN" sz="3200" dirty="0" smtClean="0">
                <a:latin typeface="Times New Roman" panose="02020603050405020304" pitchFamily="18" charset="0"/>
                <a:cs typeface="Times New Roman" panose="02020603050405020304" pitchFamily="18" charset="0"/>
              </a:rPr>
              <a:t>Pleasing God has its heart </a:t>
            </a:r>
            <a:r>
              <a:rPr lang="en-US" altLang="zh-CN" sz="3200" dirty="0" smtClean="0">
                <a:latin typeface="Times New Roman" panose="02020603050405020304" pitchFamily="18" charset="0"/>
                <a:cs typeface="Times New Roman" panose="02020603050405020304" pitchFamily="18" charset="0"/>
              </a:rPr>
              <a:t>to </a:t>
            </a:r>
            <a:r>
              <a:rPr lang="en-US" altLang="zh-CN" sz="3200" dirty="0" smtClean="0">
                <a:latin typeface="Times New Roman" panose="02020603050405020304" pitchFamily="18" charset="0"/>
                <a:cs typeface="Times New Roman" panose="02020603050405020304" pitchFamily="18" charset="0"/>
              </a:rPr>
              <a:t>glorify </a:t>
            </a:r>
            <a:r>
              <a:rPr lang="en-US" altLang="zh-CN" sz="3200" dirty="0" smtClean="0">
                <a:latin typeface="Times New Roman" panose="02020603050405020304" pitchFamily="18" charset="0"/>
                <a:cs typeface="Times New Roman" panose="02020603050405020304" pitchFamily="18" charset="0"/>
              </a:rPr>
              <a:t>God</a:t>
            </a:r>
            <a:endParaRPr lang="en-AU"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554112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332656"/>
            <a:ext cx="8712968" cy="5887878"/>
          </a:xfrm>
        </p:spPr>
        <p:txBody>
          <a:bodyPr>
            <a:noAutofit/>
          </a:bodyPr>
          <a:lstStyle/>
          <a:p>
            <a:r>
              <a:rPr lang="en-US" sz="3300" dirty="0" smtClean="0">
                <a:latin typeface="Times New Roman" panose="02020603050405020304" pitchFamily="18" charset="0"/>
                <a:cs typeface="Times New Roman" panose="02020603050405020304" pitchFamily="18" charset="0"/>
              </a:rPr>
              <a:t>The main purpose of our existence is to glorify God and enjoy Him forever.</a:t>
            </a:r>
          </a:p>
          <a:p>
            <a:r>
              <a:rPr lang="en-US" sz="3300" dirty="0" smtClean="0">
                <a:latin typeface="Times New Roman" panose="02020603050405020304" pitchFamily="18" charset="0"/>
                <a:cs typeface="Times New Roman" panose="02020603050405020304" pitchFamily="18" charset="0"/>
              </a:rPr>
              <a:t>We are made in the image of God and are to reflect the glory of God. </a:t>
            </a:r>
            <a:endParaRPr lang="en-US" sz="3300" dirty="0">
              <a:latin typeface="Times New Roman" panose="02020603050405020304" pitchFamily="18" charset="0"/>
              <a:cs typeface="Times New Roman" panose="02020603050405020304" pitchFamily="18" charset="0"/>
            </a:endParaRPr>
          </a:p>
          <a:p>
            <a:r>
              <a:rPr lang="en-US" sz="3300" dirty="0" smtClean="0">
                <a:latin typeface="Times New Roman" panose="02020603050405020304" pitchFamily="18" charset="0"/>
                <a:cs typeface="Times New Roman" panose="02020603050405020304" pitchFamily="18" charset="0"/>
              </a:rPr>
              <a:t>Our lives, families, vocations and relationships are designed with this specific purpose, “that they may see your good works and give glory to your Father who is in heaven”. </a:t>
            </a:r>
          </a:p>
          <a:p>
            <a:r>
              <a:rPr lang="en-US" sz="3300" dirty="0" smtClean="0">
                <a:latin typeface="Times New Roman" panose="02020603050405020304" pitchFamily="18" charset="0"/>
                <a:cs typeface="Times New Roman" panose="02020603050405020304" pitchFamily="18" charset="0"/>
              </a:rPr>
              <a:t>It is in the context of glorifying God and we find our life purpose.</a:t>
            </a:r>
            <a:endParaRPr lang="en-US" sz="3300" dirty="0" smtClean="0">
              <a:latin typeface="Times New Roman" panose="02020603050405020304" pitchFamily="18" charset="0"/>
              <a:cs typeface="Times New Roman" panose="02020603050405020304" pitchFamily="18" charset="0"/>
            </a:endParaRPr>
          </a:p>
          <a:p>
            <a:pPr marL="0" indent="0">
              <a:buNone/>
            </a:pPr>
            <a:endParaRPr lang="en-US" sz="3300" dirty="0">
              <a:latin typeface="Times New Roman" panose="02020603050405020304" pitchFamily="18" charset="0"/>
              <a:cs typeface="Times New Roman" panose="02020603050405020304" pitchFamily="18" charset="0"/>
            </a:endParaRPr>
          </a:p>
          <a:p>
            <a:endParaRPr lang="en-US" sz="33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192078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778"/>
            <a:ext cx="9144000" cy="819934"/>
          </a:xfrm>
        </p:spPr>
        <p:txBody>
          <a:bodyPr/>
          <a:lstStyle/>
          <a:p>
            <a:pPr algn="ctr"/>
            <a:r>
              <a:rPr lang="en-AU" sz="3200" dirty="0" smtClean="0">
                <a:latin typeface="Times New Roman" panose="02020603050405020304" pitchFamily="18" charset="0"/>
                <a:cs typeface="Times New Roman" panose="02020603050405020304" pitchFamily="18" charset="0"/>
              </a:rPr>
              <a:t>4. </a:t>
            </a:r>
            <a:r>
              <a:rPr lang="en-AU" sz="3200" dirty="0" smtClean="0">
                <a:latin typeface="Times New Roman" panose="02020603050405020304" pitchFamily="18" charset="0"/>
                <a:cs typeface="Times New Roman" panose="02020603050405020304" pitchFamily="18" charset="0"/>
              </a:rPr>
              <a:t>Pleasing God get </a:t>
            </a:r>
            <a:r>
              <a:rPr lang="en-AU" sz="3200" dirty="0" smtClean="0">
                <a:latin typeface="Times New Roman" panose="02020603050405020304" pitchFamily="18" charset="0"/>
                <a:cs typeface="Times New Roman" panose="02020603050405020304" pitchFamily="18" charset="0"/>
              </a:rPr>
              <a:t>its praise from God</a:t>
            </a:r>
            <a:endParaRPr lang="en-AU"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79512" y="836712"/>
            <a:ext cx="8964488" cy="5383822"/>
          </a:xfrm>
        </p:spPr>
        <p:txBody>
          <a:bodyPr>
            <a:noAutofit/>
          </a:bodyPr>
          <a:lstStyle/>
          <a:p>
            <a:pPr marL="0" indent="0">
              <a:buNone/>
            </a:pPr>
            <a:endParaRPr lang="en-US" sz="4000" dirty="0" smtClean="0">
              <a:latin typeface="Times New Roman" panose="02020603050405020304" pitchFamily="18" charset="0"/>
              <a:cs typeface="Times New Roman" panose="02020603050405020304" pitchFamily="18" charset="0"/>
            </a:endParaRPr>
          </a:p>
          <a:p>
            <a:pPr marL="0" indent="0">
              <a:buNone/>
            </a:pPr>
            <a:r>
              <a:rPr lang="en-US" sz="4000" b="1" dirty="0" smtClean="0">
                <a:latin typeface="Times New Roman" panose="02020603050405020304" pitchFamily="18" charset="0"/>
                <a:cs typeface="Times New Roman" panose="02020603050405020304" pitchFamily="18" charset="0"/>
              </a:rPr>
              <a:t>Mark </a:t>
            </a:r>
            <a:r>
              <a:rPr lang="en-US" sz="4000" b="1" dirty="0">
                <a:latin typeface="Times New Roman" panose="02020603050405020304" pitchFamily="18" charset="0"/>
                <a:cs typeface="Times New Roman" panose="02020603050405020304" pitchFamily="18" charset="0"/>
              </a:rPr>
              <a:t>14:9  </a:t>
            </a:r>
            <a:endParaRPr lang="en-US" sz="4000" b="1" dirty="0" smtClean="0">
              <a:latin typeface="Times New Roman" panose="02020603050405020304" pitchFamily="18" charset="0"/>
              <a:cs typeface="Times New Roman" panose="02020603050405020304" pitchFamily="18" charset="0"/>
            </a:endParaRPr>
          </a:p>
          <a:p>
            <a:pPr marL="0" indent="0">
              <a:buNone/>
            </a:pPr>
            <a:r>
              <a:rPr lang="en-US" sz="4000" dirty="0" smtClean="0">
                <a:latin typeface="Times New Roman" panose="02020603050405020304" pitchFamily="18" charset="0"/>
                <a:cs typeface="Times New Roman" panose="02020603050405020304" pitchFamily="18" charset="0"/>
              </a:rPr>
              <a:t>And </a:t>
            </a:r>
            <a:r>
              <a:rPr lang="en-US" sz="4000" dirty="0">
                <a:latin typeface="Times New Roman" panose="02020603050405020304" pitchFamily="18" charset="0"/>
                <a:cs typeface="Times New Roman" panose="02020603050405020304" pitchFamily="18" charset="0"/>
              </a:rPr>
              <a:t>truly, I say to you, wherever the gospel is proclaimed in the whole world, what she has done will be told in memory of her."</a:t>
            </a:r>
          </a:p>
          <a:p>
            <a:endParaRPr lang="en-US" sz="4000" dirty="0">
              <a:latin typeface="Times New Roman" panose="02020603050405020304" pitchFamily="18" charset="0"/>
              <a:cs typeface="Times New Roman" panose="02020603050405020304" pitchFamily="18" charset="0"/>
            </a:endParaRPr>
          </a:p>
          <a:p>
            <a:endParaRPr lang="en-US" sz="4000" dirty="0">
              <a:latin typeface="Times New Roman" panose="02020603050405020304" pitchFamily="18" charset="0"/>
              <a:cs typeface="Times New Roman" panose="02020603050405020304" pitchFamily="18" charset="0"/>
            </a:endParaRPr>
          </a:p>
          <a:p>
            <a:endParaRPr lang="en-US" sz="4000" dirty="0">
              <a:latin typeface="Times New Roman" panose="02020603050405020304" pitchFamily="18" charset="0"/>
              <a:cs typeface="Times New Roman" panose="02020603050405020304" pitchFamily="18" charset="0"/>
            </a:endParaRPr>
          </a:p>
          <a:p>
            <a:endParaRPr lang="en-US" sz="4000" dirty="0">
              <a:latin typeface="Times New Roman" panose="02020603050405020304" pitchFamily="18" charset="0"/>
              <a:cs typeface="Times New Roman" panose="02020603050405020304" pitchFamily="18" charset="0"/>
            </a:endParaRPr>
          </a:p>
          <a:p>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4790262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6194</TotalTime>
  <Words>457</Words>
  <Application>Microsoft Office PowerPoint</Application>
  <PresentationFormat>On-screen Show (4:3)</PresentationFormat>
  <Paragraphs>45</Paragraphs>
  <Slides>9</Slides>
  <Notes>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vt:i4>
      </vt:variant>
    </vt:vector>
  </HeadingPairs>
  <TitlesOfParts>
    <vt:vector size="17" baseType="lpstr">
      <vt:lpstr>맑은 고딕</vt:lpstr>
      <vt:lpstr>宋体</vt:lpstr>
      <vt:lpstr>Arial</vt:lpstr>
      <vt:lpstr>Arial Rounded MT Bold</vt:lpstr>
      <vt:lpstr>Calibri</vt:lpstr>
      <vt:lpstr>Century Gothic</vt:lpstr>
      <vt:lpstr>Times New Roman</vt:lpstr>
      <vt:lpstr>Office Theme</vt:lpstr>
      <vt:lpstr>A Heart to Please God</vt:lpstr>
      <vt:lpstr>Anointing of Jesus at Bethany</vt:lpstr>
      <vt:lpstr>1. Pleasing God requires a sharp/sensitive vision</vt:lpstr>
      <vt:lpstr>PowerPoint Presentation</vt:lpstr>
      <vt:lpstr>2. Pleasing God will attract criticism and opposition </vt:lpstr>
      <vt:lpstr>PowerPoint Presentation</vt:lpstr>
      <vt:lpstr>3. Pleasing God has its heart to glorify God</vt:lpstr>
      <vt:lpstr>PowerPoint Presentation</vt:lpstr>
      <vt:lpstr>4. Pleasing God get its praise from God</vt:lpstr>
    </vt:vector>
  </TitlesOfParts>
  <Company>Microsoft Corporation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Ming Lai</cp:lastModifiedBy>
  <cp:revision>203</cp:revision>
  <cp:lastPrinted>2016-11-26T22:27:30Z</cp:lastPrinted>
  <dcterms:created xsi:type="dcterms:W3CDTF">2014-04-01T16:35:38Z</dcterms:created>
  <dcterms:modified xsi:type="dcterms:W3CDTF">2016-11-26T22:28:41Z</dcterms:modified>
</cp:coreProperties>
</file>